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39holzfassade.de/index.html" TargetMode="External"/><Relationship Id="rId3" Type="http://schemas.openxmlformats.org/officeDocument/2006/relationships/hyperlink" Target="https://bunny.039holzfassade.de/paket-9cbbf5cc8d834459b5543cea03342da2/holzfassade-alle-schichten-vom-untergrund-bis-zur-oberfl-che-verstehen-6c4097d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für Bauherren erklärt: Aufbau, Entscheidungen und Ergebnisse</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Alle Schichten vom Untergrund bis zur Oberfläche verstehen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